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</p:sldIdLst>
  <p:sldSz cx="12192000" cy="6858000"/>
  <p:notesSz cx="6858000" cy="9144000"/>
  <p:embeddedFontLst>
    <p:embeddedFont>
      <p:font typeface="맑은 고딕" panose="020B0503020000020004" pitchFamily="34" charset="-127"/>
      <p:regular r:id="rId10"/>
      <p:bold r:id="rId11"/>
    </p:embeddedFont>
    <p:embeddedFont>
      <p:font typeface="Cordia New" panose="020B0304020202020204" pitchFamily="34" charset="-34"/>
      <p:regular r:id="rId12"/>
      <p:bold r:id="rId13"/>
      <p:italic r:id="rId14"/>
      <p:bold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Angsana New" panose="02020603050405020304" pitchFamily="18" charset="-34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</p:embeddedFontLst>
  <p:defaultTextStyle>
    <a:defPPr>
      <a:defRPr lang="th-TH"/>
    </a:defPPr>
    <a:lvl1pPr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CC"/>
    <a:srgbClr val="E47A52"/>
    <a:srgbClr val="72C5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91" autoAdjust="0"/>
    <p:restoredTop sz="92290" autoAdjust="0"/>
  </p:normalViewPr>
  <p:slideViewPr>
    <p:cSldViewPr snapToGrid="0">
      <p:cViewPr varScale="1">
        <p:scale>
          <a:sx n="73" d="100"/>
          <a:sy n="73" d="100"/>
        </p:scale>
        <p:origin x="282" y="5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911A199D-6DF0-405D-A266-C63E2ABC9B1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8732D148-5FBE-4FF4-8871-578DA25FBEF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F53811B8-FB60-42AB-A278-1AA43A1B45F9}" type="datetimeFigureOut">
              <a:rPr lang="th-TH"/>
              <a:pPr>
                <a:defRPr/>
              </a:pPr>
              <a:t>16/11/63</a:t>
            </a:fld>
            <a:endParaRPr lang="th-TH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xmlns="" id="{27043112-E5DE-431C-A06E-67CCF8B710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th-TH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xmlns="" id="{E8077321-355E-428C-841D-BBF009C679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th-TH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EAD7AAC-557D-4C2A-AEC3-A6F327ED876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6478CED-D0EC-419E-93FC-7638F53EEF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Cordia New" panose="020B0304020202020204" pitchFamily="34" charset="-34"/>
              </a:defRPr>
            </a:lvl1pPr>
          </a:lstStyle>
          <a:p>
            <a:fld id="{37D93E03-B765-4410-A6D5-C19B258FBD41}" type="slidenum">
              <a:rPr lang="th-TH" altLang="en-US"/>
              <a:pPr/>
              <a:t>‹#›</a:t>
            </a:fld>
            <a:endParaRPr lang="th-TH" altLang="en-US"/>
          </a:p>
        </p:txBody>
      </p:sp>
    </p:spTree>
    <p:extLst>
      <p:ext uri="{BB962C8B-B14F-4D97-AF65-F5344CB8AC3E}">
        <p14:creationId xmlns:p14="http://schemas.microsoft.com/office/powerpoint/2010/main" val="231710493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>
            <a:extLst>
              <a:ext uri="{FF2B5EF4-FFF2-40B4-BE49-F238E27FC236}">
                <a16:creationId xmlns:a16="http://schemas.microsoft.com/office/drawing/2014/main" xmlns="" id="{AA32ED1A-E538-4B5F-AD33-7CFED941C80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Notes Placeholder 2">
            <a:extLst>
              <a:ext uri="{FF2B5EF4-FFF2-40B4-BE49-F238E27FC236}">
                <a16:creationId xmlns:a16="http://schemas.microsoft.com/office/drawing/2014/main" xmlns="" id="{BA1899F3-94F7-4AC1-96E5-1B843F791B9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th-TH" altLang="en-US" dirty="0"/>
              <a:t>กล่าวตอนรับทุกท่านที่มาอบรม</a:t>
            </a:r>
            <a:endParaRPr lang="en-US" altLang="en-US" dirty="0">
              <a:cs typeface="Cordia New" panose="020B0304020202020204" pitchFamily="34" charset="-34"/>
            </a:endParaRPr>
          </a:p>
        </p:txBody>
      </p:sp>
      <p:sp>
        <p:nvSpPr>
          <p:cNvPr id="20484" name="Slide Number Placeholder 3">
            <a:extLst>
              <a:ext uri="{FF2B5EF4-FFF2-40B4-BE49-F238E27FC236}">
                <a16:creationId xmlns:a16="http://schemas.microsoft.com/office/drawing/2014/main" xmlns="" id="{1A7E4DAB-1792-46DF-8C41-3A7D035B08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Calibri" panose="020F0502020204030204" pitchFamily="34" charset="0"/>
                <a:cs typeface="Cordia New" panose="020B0304020202020204" pitchFamily="34" charset="-34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Calibri" panose="020F0502020204030204" pitchFamily="34" charset="0"/>
                <a:cs typeface="Cordia New" panose="020B0304020202020204" pitchFamily="34" charset="-34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Calibri" panose="020F0502020204030204" pitchFamily="34" charset="0"/>
                <a:cs typeface="Cordia New" panose="020B0304020202020204" pitchFamily="34" charset="-34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Calibri" panose="020F0502020204030204" pitchFamily="34" charset="0"/>
                <a:cs typeface="Cordia New" panose="020B0304020202020204" pitchFamily="34" charset="-34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Calibri" panose="020F0502020204030204" pitchFamily="34" charset="0"/>
                <a:cs typeface="Cordia New" panose="020B0304020202020204" pitchFamily="34" charset="-34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panose="020F0502020204030204" pitchFamily="34" charset="0"/>
                <a:cs typeface="Cordia New" panose="020B0304020202020204" pitchFamily="34" charset="-34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panose="020F0502020204030204" pitchFamily="34" charset="0"/>
                <a:cs typeface="Cordia New" panose="020B0304020202020204" pitchFamily="34" charset="-34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panose="020F0502020204030204" pitchFamily="34" charset="0"/>
                <a:cs typeface="Cordia New" panose="020B0304020202020204" pitchFamily="34" charset="-34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panose="020F0502020204030204" pitchFamily="34" charset="0"/>
                <a:cs typeface="Cordia New" panose="020B0304020202020204" pitchFamily="34" charset="-34"/>
              </a:defRPr>
            </a:lvl9pPr>
          </a:lstStyle>
          <a:p>
            <a:fld id="{E8834347-DF87-43B5-B1D3-B337A72735FA}" type="slidenum">
              <a:rPr lang="th-TH" altLang="en-US" sz="1200"/>
              <a:pPr/>
              <a:t>1</a:t>
            </a:fld>
            <a:endParaRPr lang="th-TH" altLang="en-US" sz="1200"/>
          </a:p>
        </p:txBody>
      </p:sp>
    </p:spTree>
    <p:extLst>
      <p:ext uri="{BB962C8B-B14F-4D97-AF65-F5344CB8AC3E}">
        <p14:creationId xmlns:p14="http://schemas.microsoft.com/office/powerpoint/2010/main" val="2927801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5006" y="1776549"/>
            <a:ext cx="9696994" cy="125403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40926" y="3602038"/>
            <a:ext cx="8051074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45751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708573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5371" y="1825625"/>
            <a:ext cx="471351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89371" y="1825625"/>
            <a:ext cx="471351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48465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6162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xmlns="" id="{D8E10490-F295-4306-BB1D-FB7B057F9E5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017838" y="0"/>
            <a:ext cx="9174162" cy="169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th-TH" altLang="en-US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xmlns="" id="{C05BE3CC-E586-444F-884A-71A857BEB59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2246313" y="1825625"/>
            <a:ext cx="96012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th-TH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6" r:id="rId2"/>
    <p:sldLayoutId id="2147483657" r:id="rId3"/>
    <p:sldLayoutId id="2147483659" r:id="rId4"/>
  </p:sldLayoutIdLst>
  <p:hf hdr="0" ft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cs typeface="Angsana New" panose="02020603050405020304" pitchFamily="18" charset="-34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cs typeface="Angsana New" panose="02020603050405020304" pitchFamily="18" charset="-34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cs typeface="Angsana New" panose="02020603050405020304" pitchFamily="18" charset="-34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cs typeface="Angsana New" panose="02020603050405020304" pitchFamily="18" charset="-34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cs typeface="Angsana New" panose="02020603050405020304" pitchFamily="18" charset="-34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cs typeface="Angsana New" panose="02020603050405020304" pitchFamily="18" charset="-34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cs typeface="Angsana New" panose="02020603050405020304" pitchFamily="18" charset="-34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cs typeface="Angsana New" panose="02020603050405020304" pitchFamily="18" charset="-34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-powerpoint-templates-design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48013" y="1870365"/>
            <a:ext cx="9300944" cy="9540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4000" dirty="0" smtClean="0"/>
              <a:t>ร</a:t>
            </a:r>
            <a:r>
              <a:rPr lang="th-TH" sz="4000" dirty="0"/>
              <a:t>ะ</a:t>
            </a:r>
            <a:r>
              <a:rPr lang="th-TH" sz="4000" dirty="0" smtClean="0"/>
              <a:t>บบ</a:t>
            </a:r>
            <a:r>
              <a:rPr lang="th-TH" sz="4000" dirty="0" smtClean="0"/>
              <a:t>แจ้งเตือนมลพิษภายในรถยนต์ส่วนบุคคล</a:t>
            </a:r>
            <a:endParaRPr lang="en-US" sz="4000" dirty="0"/>
          </a:p>
        </p:txBody>
      </p:sp>
      <p:sp>
        <p:nvSpPr>
          <p:cNvPr id="3" name="TextBox 2">
            <a:hlinkClick r:id="rId3"/>
            <a:extLst>
              <a:ext uri="{FF2B5EF4-FFF2-40B4-BE49-F238E27FC236}">
                <a16:creationId xmlns="" xmlns:a16="http://schemas.microsoft.com/office/drawing/2014/main" id="{1B4E7AF9-2AFC-4092-B0C0-D807EDCD3112}"/>
              </a:ext>
            </a:extLst>
          </p:cNvPr>
          <p:cNvSpPr txBox="1"/>
          <p:nvPr/>
        </p:nvSpPr>
        <p:spPr>
          <a:xfrm>
            <a:off x="2327226" y="3351761"/>
            <a:ext cx="12214050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altLang="ko-KR" sz="2400" dirty="0">
                <a:cs typeface="Arial" pitchFamily="34" charset="0"/>
              </a:rPr>
              <a:t>ที่ปรึกษา </a:t>
            </a:r>
          </a:p>
          <a:p>
            <a:pPr algn="ctr"/>
            <a:r>
              <a:rPr lang="th-TH" altLang="ko-KR" sz="2400" dirty="0">
                <a:cs typeface="Arial" pitchFamily="34" charset="0"/>
              </a:rPr>
              <a:t>อาจารย์นพเก้า</a:t>
            </a:r>
            <a:r>
              <a:rPr lang="en-US" altLang="ko-KR" sz="2400" dirty="0">
                <a:cs typeface="Arial" pitchFamily="34" charset="0"/>
              </a:rPr>
              <a:t>  </a:t>
            </a:r>
            <a:r>
              <a:rPr lang="th-TH" altLang="ko-KR" sz="2400" dirty="0">
                <a:cs typeface="Arial" pitchFamily="34" charset="0"/>
              </a:rPr>
              <a:t>ทอง</a:t>
            </a:r>
            <a:r>
              <a:rPr lang="th-TH" altLang="ko-KR" sz="2400" dirty="0" smtClean="0">
                <a:cs typeface="Arial" pitchFamily="34" charset="0"/>
              </a:rPr>
              <a:t>ใบ</a:t>
            </a:r>
            <a:endParaRPr lang="th-TH" altLang="ko-KR" sz="2400" dirty="0">
              <a:cs typeface="Arial" pitchFamily="34" charset="0"/>
            </a:endParaRPr>
          </a:p>
        </p:txBody>
      </p:sp>
      <p:sp>
        <p:nvSpPr>
          <p:cNvPr id="4" name="TextBox 3">
            <a:hlinkClick r:id="rId3"/>
            <a:extLst>
              <a:ext uri="{FF2B5EF4-FFF2-40B4-BE49-F238E27FC236}">
                <a16:creationId xmlns="" xmlns:a16="http://schemas.microsoft.com/office/drawing/2014/main" id="{63818319-9117-4F70-B554-93844BA3B244}"/>
              </a:ext>
            </a:extLst>
          </p:cNvPr>
          <p:cNvSpPr txBox="1"/>
          <p:nvPr/>
        </p:nvSpPr>
        <p:spPr>
          <a:xfrm>
            <a:off x="2209513" y="4478223"/>
            <a:ext cx="122140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altLang="ko-KR" sz="2000" dirty="0">
                <a:cs typeface="Arial" pitchFamily="34" charset="0"/>
              </a:rPr>
              <a:t>ผู้จัดทำ</a:t>
            </a:r>
          </a:p>
          <a:p>
            <a:pPr algn="ctr"/>
            <a:r>
              <a:rPr lang="th-TH" altLang="ko-KR" sz="2000" dirty="0" smtClean="0">
                <a:cs typeface="Arial" pitchFamily="34" charset="0"/>
              </a:rPr>
              <a:t>นาย</a:t>
            </a:r>
            <a:r>
              <a:rPr lang="th-TH" altLang="ko-KR" sz="2000" dirty="0" smtClean="0"/>
              <a:t>ธวัชชัย ศรีจันทร์แดง</a:t>
            </a:r>
            <a:r>
              <a:rPr lang="th-TH" altLang="ko-KR" sz="2000" dirty="0" smtClean="0">
                <a:cs typeface="Arial" pitchFamily="34" charset="0"/>
              </a:rPr>
              <a:t> </a:t>
            </a:r>
            <a:r>
              <a:rPr lang="th-TH" altLang="ko-KR" sz="2000" dirty="0">
                <a:cs typeface="Arial" pitchFamily="34" charset="0"/>
              </a:rPr>
              <a:t>รหัสนักศึกษา </a:t>
            </a:r>
            <a:r>
              <a:rPr lang="th-TH" altLang="ko-KR" sz="2000" dirty="0" smtClean="0">
                <a:cs typeface="Arial" pitchFamily="34" charset="0"/>
              </a:rPr>
              <a:t>6106021411054</a:t>
            </a:r>
            <a:endParaRPr lang="th-TH" altLang="ko-KR" sz="2000" dirty="0">
              <a:cs typeface="Arial" pitchFamily="34" charset="0"/>
            </a:endParaRPr>
          </a:p>
          <a:p>
            <a:pPr algn="ctr"/>
            <a:r>
              <a:rPr lang="th-TH" altLang="ko-KR" sz="2000" dirty="0">
                <a:cs typeface="Arial" pitchFamily="34" charset="0"/>
              </a:rPr>
              <a:t>ภาคเทคโนโลยีสารสนเทศ</a:t>
            </a:r>
          </a:p>
          <a:p>
            <a:pPr algn="ctr"/>
            <a:r>
              <a:rPr lang="th-TH" altLang="ko-KR" sz="2000" dirty="0">
                <a:cs typeface="Arial" pitchFamily="34" charset="0"/>
              </a:rPr>
              <a:t>คณะเทคโนโลยีและการจัดการอุตสาหกรรม</a:t>
            </a:r>
          </a:p>
          <a:p>
            <a:pPr algn="ctr"/>
            <a:r>
              <a:rPr lang="th-TH" altLang="ko-KR" sz="2000" dirty="0">
                <a:cs typeface="Arial" pitchFamily="34" charset="0"/>
              </a:rPr>
              <a:t>มหาวิทยาลัยเทคโนโลยีพระจอมเกล้าพระนครเหนือ</a:t>
            </a:r>
          </a:p>
          <a:p>
            <a:pPr algn="ctr"/>
            <a:endParaRPr lang="th-TH" altLang="ko-KR" sz="2000" dirty="0">
              <a:cs typeface="Arial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6296" y="235132"/>
            <a:ext cx="9174162" cy="1690688"/>
          </a:xfrm>
        </p:spPr>
        <p:txBody>
          <a:bodyPr/>
          <a:lstStyle/>
          <a:p>
            <a:r>
              <a:rPr lang="th-TH" sz="6600" dirty="0" smtClean="0"/>
              <a:t>วัตถุประสงค์</a:t>
            </a:r>
            <a:endParaRPr lang="en-US" sz="6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8485" y="1681933"/>
            <a:ext cx="9601200" cy="4351338"/>
          </a:xfrm>
        </p:spPr>
        <p:txBody>
          <a:bodyPr/>
          <a:lstStyle/>
          <a:p>
            <a:r>
              <a:rPr lang="th-TH" sz="4000" dirty="0"/>
              <a:t>เพื่อพัฒนาอุปกรณ์แจ้งเตือนระดับมลพิษในรถยนต์ส่วน</a:t>
            </a:r>
            <a:r>
              <a:rPr lang="th-TH" sz="4000" dirty="0" smtClean="0"/>
              <a:t>บุคคล</a:t>
            </a:r>
          </a:p>
          <a:p>
            <a:r>
              <a:rPr lang="th-TH" sz="4000" dirty="0"/>
              <a:t>เพื่อให้อุปกรณ์เจ้งเตือน ค่าของก๊าซภายในรถหาก เกิน</a:t>
            </a:r>
            <a:r>
              <a:rPr lang="th-TH" sz="4000" dirty="0" smtClean="0"/>
              <a:t>กำหนด</a:t>
            </a:r>
          </a:p>
          <a:p>
            <a:r>
              <a:rPr lang="th-TH" sz="4000" dirty="0"/>
              <a:t>เพื่อทำการแจ้งเตือนผ่าน </a:t>
            </a:r>
            <a:r>
              <a:rPr lang="en-US" sz="4000" dirty="0"/>
              <a:t>led </a:t>
            </a:r>
            <a:r>
              <a:rPr lang="th-TH" sz="4000" dirty="0"/>
              <a:t>ให้คนภายนออกได้รับรู้และทำการช่วยเหลือผู้ที่ใช้รถขณะนอนหมดสติภายใน</a:t>
            </a:r>
            <a:r>
              <a:rPr lang="th-TH" sz="4000" dirty="0" smtClean="0"/>
              <a:t>รถ</a:t>
            </a:r>
          </a:p>
          <a:p>
            <a:r>
              <a:rPr lang="th-TH" sz="4000" dirty="0"/>
              <a:t>เพื่อทำการแจ้งพิกัดไปยัง </a:t>
            </a:r>
            <a:r>
              <a:rPr lang="en-US" sz="4000" dirty="0"/>
              <a:t>line notify </a:t>
            </a:r>
            <a:r>
              <a:rPr lang="th-TH" sz="4000" dirty="0"/>
              <a:t>ให้กับญาติหรือคนใกล้ตัวของคนนั้น ๆ ได้รับรู้ว่าค่าคาร์บอนภายในรถยนต์นั้นสูงกว่ากำหนดเพื่อให้ญาติได้ทำการติดตามสอบถามผู้ใช้รถ หรือเพื่อแจ้งพิกัดให้เจ้าหน้าที่ในการช่วยเหลือ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421324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88992" y="248193"/>
            <a:ext cx="9174162" cy="1690688"/>
          </a:xfrm>
        </p:spPr>
        <p:txBody>
          <a:bodyPr/>
          <a:lstStyle/>
          <a:p>
            <a:r>
              <a:rPr lang="th-TH" sz="5400" dirty="0" smtClean="0"/>
              <a:t>ขอบเขตงาน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71993" y="1577431"/>
            <a:ext cx="9601200" cy="4351338"/>
          </a:xfrm>
        </p:spPr>
        <p:txBody>
          <a:bodyPr/>
          <a:lstStyle/>
          <a:p>
            <a:r>
              <a:rPr lang="th-TH" dirty="0"/>
              <a:t>พัฒนาโดยใช้บอร์ด </a:t>
            </a:r>
            <a:r>
              <a:rPr lang="en-US" dirty="0"/>
              <a:t>ESP</a:t>
            </a:r>
            <a:r>
              <a:rPr lang="th-TH" dirty="0"/>
              <a:t>32 ใช้ในการส่งข้อมูลแบบไร้สาย</a:t>
            </a:r>
            <a:endParaRPr lang="en-US" dirty="0"/>
          </a:p>
          <a:p>
            <a:r>
              <a:rPr lang="th-TH" dirty="0"/>
              <a:t>วัดปริมาณความเข้มข้นของก๊าซคาร์บอนไดออกไซด์ได้ (</a:t>
            </a:r>
            <a:r>
              <a:rPr lang="en-US" dirty="0"/>
              <a:t>CO</a:t>
            </a:r>
            <a:r>
              <a:rPr lang="th-TH" dirty="0"/>
              <a:t>2) จากเซ็นเซอร์ </a:t>
            </a:r>
            <a:r>
              <a:rPr lang="en-US" dirty="0"/>
              <a:t>SGP</a:t>
            </a:r>
            <a:r>
              <a:rPr lang="th-TH" dirty="0" smtClean="0"/>
              <a:t>30</a:t>
            </a:r>
          </a:p>
          <a:p>
            <a:r>
              <a:rPr lang="th-TH" dirty="0"/>
              <a:t>วัดปริมาณความเข้มข้นของสารประกอบอินทรีย์ระเหยง่ายได้ (</a:t>
            </a:r>
            <a:r>
              <a:rPr lang="en-US" dirty="0" err="1"/>
              <a:t>Tvocs</a:t>
            </a:r>
            <a:r>
              <a:rPr lang="en-US" dirty="0"/>
              <a:t>) </a:t>
            </a:r>
            <a:r>
              <a:rPr lang="th-TH" dirty="0"/>
              <a:t>จากเซ็นเซอร์ </a:t>
            </a:r>
            <a:endParaRPr lang="th-TH" dirty="0" smtClean="0"/>
          </a:p>
          <a:p>
            <a:r>
              <a:rPr lang="th-TH" dirty="0"/>
              <a:t>สามารถระบุตำแหน่งของรถที่ติดตั้งอุปกรณ์ได้จากเซ็นเซอร์ (</a:t>
            </a:r>
            <a:r>
              <a:rPr lang="en-US" dirty="0"/>
              <a:t>GPS Module)</a:t>
            </a:r>
          </a:p>
          <a:p>
            <a:r>
              <a:rPr lang="th-TH" dirty="0"/>
              <a:t>สามารถแจ้งเตือนเมื่อปริมาณความเข้มข้นของปริมาณก๊าซมลพิษเกินกำหนดจนทำให้อากาศหายใจลดลงผ่าน </a:t>
            </a:r>
            <a:r>
              <a:rPr lang="en-US" dirty="0" smtClean="0"/>
              <a:t>led</a:t>
            </a:r>
            <a:endParaRPr lang="th-TH" dirty="0" smtClean="0"/>
          </a:p>
          <a:p>
            <a:r>
              <a:rPr lang="th-TH" dirty="0"/>
              <a:t>อุปกรณ์ทำการแจ้งเตือนเป็นข้อความผ่าน </a:t>
            </a:r>
            <a:r>
              <a:rPr lang="en-US" dirty="0"/>
              <a:t>Line </a:t>
            </a:r>
            <a:r>
              <a:rPr lang="th-TH" dirty="0"/>
              <a:t>ด้วย </a:t>
            </a:r>
            <a:r>
              <a:rPr lang="en-US" dirty="0"/>
              <a:t>API LINE </a:t>
            </a:r>
            <a:r>
              <a:rPr lang="en-US" dirty="0" smtClean="0"/>
              <a:t>Notify</a:t>
            </a:r>
            <a:endParaRPr lang="th-TH" dirty="0" smtClean="0"/>
          </a:p>
          <a:p>
            <a:r>
              <a:rPr lang="th-TH" dirty="0"/>
              <a:t>ผู้ใช้ระบบสามารถดูระดับ</a:t>
            </a:r>
            <a:r>
              <a:rPr lang="en-US" dirty="0"/>
              <a:t>Co</a:t>
            </a:r>
            <a:r>
              <a:rPr lang="th-TH" dirty="0"/>
              <a:t>2 และ </a:t>
            </a:r>
            <a:r>
              <a:rPr lang="en-US" dirty="0" err="1"/>
              <a:t>Tvocs</a:t>
            </a:r>
            <a:r>
              <a:rPr lang="en-US" dirty="0"/>
              <a:t> </a:t>
            </a:r>
            <a:r>
              <a:rPr lang="th-TH" dirty="0"/>
              <a:t>ได้ทุกที่เพียงแค่มี </a:t>
            </a:r>
            <a:r>
              <a:rPr lang="en-US" dirty="0"/>
              <a:t>internet </a:t>
            </a:r>
            <a:r>
              <a:rPr lang="th-TH" dirty="0"/>
              <a:t>และ แอพพลิเคชั่น</a:t>
            </a:r>
            <a:r>
              <a:rPr lang="th-TH" dirty="0" smtClean="0"/>
              <a:t>ไลน์</a:t>
            </a:r>
          </a:p>
          <a:p>
            <a:r>
              <a:rPr lang="th-TH" dirty="0"/>
              <a:t>สามารถดูค่าผ่านหน้าจอที่ติดตั้งบนอุปกรณ์ได้</a:t>
            </a:r>
            <a:endParaRPr lang="en-US" dirty="0"/>
          </a:p>
          <a:p>
            <a:endParaRPr lang="th-TH" dirty="0" smtClean="0"/>
          </a:p>
        </p:txBody>
      </p:sp>
    </p:spTree>
    <p:extLst>
      <p:ext uri="{BB962C8B-B14F-4D97-AF65-F5344CB8AC3E}">
        <p14:creationId xmlns:p14="http://schemas.microsoft.com/office/powerpoint/2010/main" val="682921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32804" y="1969316"/>
            <a:ext cx="9601200" cy="4351338"/>
          </a:xfrm>
        </p:spPr>
        <p:txBody>
          <a:bodyPr/>
          <a:lstStyle/>
          <a:p>
            <a:r>
              <a:rPr lang="th-TH" sz="3600" dirty="0"/>
              <a:t>โปรเจคที่จัดทำเป็น </a:t>
            </a:r>
            <a:r>
              <a:rPr lang="en-US" sz="3600" dirty="0"/>
              <a:t>Hardware </a:t>
            </a:r>
            <a:r>
              <a:rPr lang="th-TH" sz="3600" dirty="0"/>
              <a:t>จัดทำทั้งหมด 1 </a:t>
            </a:r>
            <a:r>
              <a:rPr lang="th-TH" sz="3600" dirty="0" smtClean="0"/>
              <a:t>ชิ้น</a:t>
            </a:r>
          </a:p>
          <a:p>
            <a:r>
              <a:rPr lang="th-TH" sz="3600" dirty="0"/>
              <a:t>ชิ้นงานมีขนาด</a:t>
            </a:r>
            <a:r>
              <a:rPr lang="th-TH" sz="3600" dirty="0" smtClean="0"/>
              <a:t>กระทัดรัด</a:t>
            </a:r>
          </a:p>
          <a:p>
            <a:r>
              <a:rPr lang="th-TH" sz="3600" dirty="0"/>
              <a:t>สามารถเพิ่มแอคเคาท์ผู้รับการแจ้งเตือน </a:t>
            </a:r>
            <a:r>
              <a:rPr lang="en-US" sz="3600" dirty="0"/>
              <a:t>line notify</a:t>
            </a:r>
            <a:r>
              <a:rPr lang="th-TH" sz="3600" dirty="0"/>
              <a:t>ได้มากกว่า 1 คน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014984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8500" t="20557" r="28000" b="5313"/>
          <a:stretch/>
        </p:blipFill>
        <p:spPr>
          <a:xfrm>
            <a:off x="679269" y="1380063"/>
            <a:ext cx="5240153" cy="50207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6800" t="13904" r="10787" b="10856"/>
          <a:stretch/>
        </p:blipFill>
        <p:spPr>
          <a:xfrm rot="16200000">
            <a:off x="7276012" y="1042729"/>
            <a:ext cx="3722914" cy="5159828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070090" y="0"/>
            <a:ext cx="9174162" cy="1690688"/>
          </a:xfrm>
        </p:spPr>
        <p:txBody>
          <a:bodyPr/>
          <a:lstStyle/>
          <a:p>
            <a:r>
              <a:rPr lang="th-TH" sz="8000" dirty="0" smtClean="0"/>
              <a:t>การออกแบบลาย </a:t>
            </a:r>
            <a:r>
              <a:rPr lang="en-US" sz="8000" dirty="0" smtClean="0"/>
              <a:t>PCB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4008157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768" y="1199014"/>
            <a:ext cx="3619763" cy="549946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146768" y="213582"/>
            <a:ext cx="8386355" cy="867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600" dirty="0" smtClean="0"/>
              <a:t>ผลการทดลองของการไปติดตั้งบนรถครั้งแรก</a:t>
            </a:r>
            <a:endParaRPr lang="en-US" sz="36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643" y="1199014"/>
            <a:ext cx="3753260" cy="553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226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029200" y="627017"/>
            <a:ext cx="2954655" cy="1126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4800" dirty="0" smtClean="0"/>
              <a:t>ปัญหาที่พบ</a:t>
            </a:r>
            <a:endParaRPr lang="en-US" sz="4800" dirty="0"/>
          </a:p>
        </p:txBody>
      </p:sp>
      <p:sp>
        <p:nvSpPr>
          <p:cNvPr id="6" name="TextBox 5"/>
          <p:cNvSpPr txBox="1"/>
          <p:nvPr/>
        </p:nvSpPr>
        <p:spPr>
          <a:xfrm>
            <a:off x="1632857" y="1635850"/>
            <a:ext cx="9366069" cy="5410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th-TH" sz="3200" dirty="0" smtClean="0"/>
              <a:t>ในพื้นที่บางพื้นที่ไม่สามารถจับตำแหน่งได้</a:t>
            </a:r>
            <a:endParaRPr lang="th-TH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h-TH" sz="3200" dirty="0" smtClean="0"/>
              <a:t>การเซฟไฟล์ใน </a:t>
            </a:r>
            <a:r>
              <a:rPr lang="en-US" sz="3200" dirty="0" err="1" smtClean="0"/>
              <a:t>Json</a:t>
            </a:r>
            <a:r>
              <a:rPr lang="en-US" sz="3200" dirty="0" smtClean="0"/>
              <a:t> </a:t>
            </a:r>
            <a:r>
              <a:rPr lang="th-TH" sz="3200" dirty="0" smtClean="0"/>
              <a:t>ของ </a:t>
            </a:r>
            <a:r>
              <a:rPr lang="en-US" sz="3200" dirty="0" smtClean="0"/>
              <a:t>Arduino </a:t>
            </a:r>
            <a:r>
              <a:rPr lang="th-TH" sz="3200" dirty="0" smtClean="0"/>
              <a:t>บางครั้งมีปัญหาในการดึงข้ออมูลออกมาไม่ได้ ทำให้การ </a:t>
            </a:r>
            <a:r>
              <a:rPr lang="en-US" sz="3200" dirty="0" err="1" smtClean="0"/>
              <a:t>Config</a:t>
            </a:r>
            <a:r>
              <a:rPr lang="en-US" sz="3200" dirty="0" smtClean="0"/>
              <a:t> </a:t>
            </a:r>
            <a:r>
              <a:rPr lang="th-TH" sz="3200" dirty="0" smtClean="0"/>
              <a:t>ค่าไม่สำเร็จ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h-TH" sz="3200" dirty="0" smtClean="0"/>
              <a:t>ข้อจำกัดในการใช้งานจำเป็นต้องมี </a:t>
            </a:r>
            <a:r>
              <a:rPr lang="en-US" sz="3200" dirty="0" err="1" smtClean="0"/>
              <a:t>Wifi</a:t>
            </a:r>
            <a:r>
              <a:rPr lang="en-US" sz="3200" dirty="0"/>
              <a:t> </a:t>
            </a:r>
            <a:endParaRPr lang="th-TH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h-TH" sz="3200" dirty="0" smtClean="0"/>
              <a:t>ข้อจำกัดจำเป็นต้องเสียบเข้ากับแหล่งจ่ายไฟจากรถ หากต้องการใช้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678447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" id="{FD55E719-7E54-43C9-BB8E-E83AA7CFB64D}" vid="{4208F4D8-A2A1-4B0E-806F-A2FD8938C8C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FITMPresentationTemplate</Template>
  <TotalTime>5688</TotalTime>
  <Words>373</Words>
  <Application>Microsoft Office PowerPoint</Application>
  <PresentationFormat>Widescreen</PresentationFormat>
  <Paragraphs>34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맑은 고딕</vt:lpstr>
      <vt:lpstr>Cordia New</vt:lpstr>
      <vt:lpstr>Calibri</vt:lpstr>
      <vt:lpstr>Angsana New</vt:lpstr>
      <vt:lpstr>Calibri Light</vt:lpstr>
      <vt:lpstr>Office Theme</vt:lpstr>
      <vt:lpstr>PowerPoint Presentation</vt:lpstr>
      <vt:lpstr>วัตถุประสงค์</vt:lpstr>
      <vt:lpstr>ขอบเขตงาน</vt:lpstr>
      <vt:lpstr>PowerPoint Presentation</vt:lpstr>
      <vt:lpstr>การออกแบบลาย PCB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การออกแบบและติดตั้งระบบเครือข่ายและระบบคอมพิวเตอร์ให้เหมาะสม</dc:title>
  <dc:creator>watcharaporn</dc:creator>
  <cp:lastModifiedBy>Kioon Nion</cp:lastModifiedBy>
  <cp:revision>411</cp:revision>
  <dcterms:created xsi:type="dcterms:W3CDTF">2016-04-06T01:15:32Z</dcterms:created>
  <dcterms:modified xsi:type="dcterms:W3CDTF">2020-11-16T12:01:58Z</dcterms:modified>
</cp:coreProperties>
</file>

<file path=docProps/thumbnail.jpeg>
</file>